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RYA22508/Netflix_data_analysis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51321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Netflix Movie Data Analysis Project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793790" y="496062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40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8047"/>
            <a:ext cx="111144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QUESTIONS TO SOLVE BASED ON THE DATA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3857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926562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2095976" y="4124920"/>
            <a:ext cx="1043832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1.What are the top 5 most frequent gener on netflix?</a:t>
            </a:r>
            <a:endParaRPr lang="en-US" sz="3100" dirty="0"/>
          </a:p>
        </p:txBody>
      </p:sp>
      <p:sp>
        <p:nvSpPr>
          <p:cNvPr id="7" name="Shape 4"/>
          <p:cNvSpPr/>
          <p:nvPr/>
        </p:nvSpPr>
        <p:spPr>
          <a:xfrm>
            <a:off x="793790" y="5017770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2485311" y="5216128"/>
            <a:ext cx="965977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2.Which genre has the lowest number of moves?</a:t>
            </a:r>
            <a:endParaRPr lang="en-US" sz="3100" dirty="0"/>
          </a:p>
        </p:txBody>
      </p:sp>
      <p:sp>
        <p:nvSpPr>
          <p:cNvPr id="9" name="Shape 6"/>
          <p:cNvSpPr/>
          <p:nvPr/>
        </p:nvSpPr>
        <p:spPr>
          <a:xfrm>
            <a:off x="793790" y="6108978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10" name="Text 7"/>
          <p:cNvSpPr/>
          <p:nvPr/>
        </p:nvSpPr>
        <p:spPr>
          <a:xfrm>
            <a:off x="1945362" y="6307336"/>
            <a:ext cx="1073955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3.what are the top 10 most popular movies on netflix?</a:t>
            </a:r>
            <a:endParaRPr lang="en-US" sz="3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83437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3" name="Text 1"/>
          <p:cNvSpPr/>
          <p:nvPr/>
        </p:nvSpPr>
        <p:spPr>
          <a:xfrm>
            <a:off x="2591991" y="1981795"/>
            <a:ext cx="944630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4.What is the oldest movie available on Netflix?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2874645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5" name="Text 3"/>
          <p:cNvSpPr/>
          <p:nvPr/>
        </p:nvSpPr>
        <p:spPr>
          <a:xfrm>
            <a:off x="1666399" y="3073003"/>
            <a:ext cx="1129748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5.Which year received the highest average movies votes?</a:t>
            </a:r>
            <a:endParaRPr lang="en-US" sz="3100" dirty="0"/>
          </a:p>
        </p:txBody>
      </p:sp>
      <p:sp>
        <p:nvSpPr>
          <p:cNvPr id="6" name="Shape 4"/>
          <p:cNvSpPr/>
          <p:nvPr/>
        </p:nvSpPr>
        <p:spPr>
          <a:xfrm>
            <a:off x="793790" y="3965853"/>
            <a:ext cx="13042821" cy="1388983"/>
          </a:xfrm>
          <a:prstGeom prst="roundRect">
            <a:avLst>
              <a:gd name="adj" fmla="val 2143"/>
            </a:avLst>
          </a:prstGeom>
          <a:solidFill>
            <a:srgbClr val="5F5153"/>
          </a:solidFill>
          <a:ln/>
        </p:spPr>
      </p:sp>
      <p:sp>
        <p:nvSpPr>
          <p:cNvPr id="7" name="Text 5"/>
          <p:cNvSpPr/>
          <p:nvPr/>
        </p:nvSpPr>
        <p:spPr>
          <a:xfrm>
            <a:off x="992148" y="4164211"/>
            <a:ext cx="12646104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6.What is the correlation between popularity and number of votes?</a:t>
            </a:r>
            <a:endParaRPr lang="en-US" sz="3100" dirty="0"/>
          </a:p>
        </p:txBody>
      </p:sp>
      <p:sp>
        <p:nvSpPr>
          <p:cNvPr id="8" name="Shape 6"/>
          <p:cNvSpPr/>
          <p:nvPr/>
        </p:nvSpPr>
        <p:spPr>
          <a:xfrm>
            <a:off x="793790" y="5553194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9" name="Text 7"/>
          <p:cNvSpPr/>
          <p:nvPr/>
        </p:nvSpPr>
        <p:spPr>
          <a:xfrm>
            <a:off x="1653659" y="5751552"/>
            <a:ext cx="113229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7.What is the average number of movies release per year</a:t>
            </a:r>
            <a:endParaRPr lang="en-US" sz="3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6164"/>
            <a:ext cx="54253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Movie Dataset Details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0171"/>
            <a:ext cx="6275546" cy="25438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373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564874" y="2837140"/>
            <a:ext cx="6279356" cy="3473053"/>
          </a:xfrm>
          <a:prstGeom prst="roundRect">
            <a:avLst>
              <a:gd name="adj" fmla="val 857"/>
            </a:avLst>
          </a:prstGeom>
          <a:solidFill>
            <a:srgbClr val="372015"/>
          </a:solidFill>
          <a:ln/>
        </p:spPr>
      </p:sp>
      <p:sp>
        <p:nvSpPr>
          <p:cNvPr id="6" name="Shape 3"/>
          <p:cNvSpPr/>
          <p:nvPr/>
        </p:nvSpPr>
        <p:spPr>
          <a:xfrm>
            <a:off x="7554992" y="2837140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372015"/>
          </a:solidFill>
          <a:ln/>
        </p:spPr>
      </p:sp>
      <p:sp>
        <p:nvSpPr>
          <p:cNvPr id="7" name="Text 4"/>
          <p:cNvSpPr/>
          <p:nvPr/>
        </p:nvSpPr>
        <p:spPr>
          <a:xfrm>
            <a:off x="7753350" y="2985968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highlight>
                  <a:srgbClr val="37201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Attribute-TypeRelease_Date-objectTitle        -objectOverview-objectPopularity-float64Vote_Count-int64Vote_Average-float64Original_Language-objectGenre        -objectPoster_Url-object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70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After Cleaning Data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18009"/>
            <a:ext cx="7767280" cy="23705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52798" y="3073360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Convert Release_Date from object to time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052798" y="3569494"/>
            <a:ext cx="479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Remove attributes                                       "Overview", "Original_Language" and "Poster_Url"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052798" y="4383167"/>
            <a:ext cx="479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Conver Vote_Average from numeric data to categorical data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52798" y="5196840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Split the "Genre" to individual rows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9350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74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Libraries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65227"/>
            <a:ext cx="595313" cy="595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37109" y="2928938"/>
            <a:ext cx="85419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Pandas: 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637109" y="3365540"/>
            <a:ext cx="85419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Pandas is a Python library used for data manipulation and analysis, providing powerful data structures like DataFrame and Series.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637109" y="4119682"/>
            <a:ext cx="85419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Seaborn: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637109" y="4556284"/>
            <a:ext cx="85419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Seaborn is a Python data visualization library based on Matplotlib that provides a high-level interface for creating attractive and informative statistical graphics.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637109" y="5310426"/>
            <a:ext cx="85419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from scipy.stats import linregress: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637109" y="5747028"/>
            <a:ext cx="85419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linregress from scipy.stats performs simple linear regression to find the best-fit line between two variables, returning slope, intercept, and statistical measures.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62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GIT HUB LINK:-</a:t>
            </a:r>
            <a:endParaRPr lang="en-US" sz="39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60539"/>
            <a:ext cx="13042821" cy="19846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6843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2025-07-04T16:25:44Z</dcterms:created>
  <dcterms:modified xsi:type="dcterms:W3CDTF">2025-07-04T16:25:44Z</dcterms:modified>
</cp:coreProperties>
</file>